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  <p:sldMasterId id="2147483670" r:id="rId2"/>
    <p:sldMasterId id="2147483719" r:id="rId3"/>
    <p:sldMasterId id="2147483809" r:id="rId4"/>
  </p:sldMasterIdLst>
  <p:notesMasterIdLst>
    <p:notesMasterId r:id="rId6"/>
  </p:notesMasterIdLst>
  <p:handoutMasterIdLst>
    <p:handoutMasterId r:id="rId7"/>
  </p:handoutMasterIdLst>
  <p:sldIdLst>
    <p:sldId id="10646" r:id="rId5"/>
  </p:sldIdLst>
  <p:sldSz cx="12192000" cy="685800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10646"/>
          </p14:sldIdLst>
        </p14:section>
        <p14:section name="封底" id="{843E591D-6EE2-4691-951C-C0C689F22170}">
          <p14:sldIdLst/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1" pos="3296" userDrawn="1">
          <p15:clr>
            <a:srgbClr val="A4A3A4"/>
          </p15:clr>
        </p15:guide>
        <p15:guide id="2" orient="horz" pos="890" userDrawn="1">
          <p15:clr>
            <a:srgbClr val="A4A3A4"/>
          </p15:clr>
        </p15:guide>
        <p15:guide id="3" orient="horz" pos="1548" userDrawn="1">
          <p15:clr>
            <a:srgbClr val="A4A3A4"/>
          </p15:clr>
        </p15:guide>
        <p15:guide id="4" orient="horz" pos="3158" userDrawn="1">
          <p15:clr>
            <a:srgbClr val="A4A3A4"/>
          </p15:clr>
        </p15:guide>
        <p15:guide id="5" pos="2116" userDrawn="1">
          <p15:clr>
            <a:srgbClr val="A4A3A4"/>
          </p15:clr>
        </p15:guide>
        <p15:guide id="6" pos="4067" userDrawn="1">
          <p15:clr>
            <a:srgbClr val="A4A3A4"/>
          </p15:clr>
        </p15:guide>
        <p15:guide id="7" pos="5995" userDrawn="1">
          <p15:clr>
            <a:srgbClr val="A4A3A4"/>
          </p15:clr>
        </p15:guide>
        <p15:guide id="8" pos="5265" userDrawn="1">
          <p15:clr>
            <a:srgbClr val="A4A3A4"/>
          </p15:clr>
        </p15:guide>
        <p15:guide id="9" pos="2275" userDrawn="1">
          <p15:clr>
            <a:srgbClr val="A4A3A4"/>
          </p15:clr>
        </p15:guide>
        <p15:guide id="10" pos="39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1F0F"/>
    <a:srgbClr val="FFFFFF"/>
    <a:srgbClr val="CC7AB0"/>
    <a:srgbClr val="5EBEC2"/>
    <a:srgbClr val="FF8946"/>
    <a:srgbClr val="0E2B63"/>
    <a:srgbClr val="DBE9FC"/>
    <a:srgbClr val="96AFD2"/>
    <a:srgbClr val="FFE7CD"/>
    <a:srgbClr val="D79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8" autoAdjust="0"/>
    <p:restoredTop sz="89320" autoAdjust="0"/>
  </p:normalViewPr>
  <p:slideViewPr>
    <p:cSldViewPr snapToGrid="0" showGuides="1">
      <p:cViewPr varScale="1">
        <p:scale>
          <a:sx n="114" d="100"/>
          <a:sy n="114" d="100"/>
        </p:scale>
        <p:origin x="856" y="168"/>
      </p:cViewPr>
      <p:guideLst>
        <p:guide pos="3296"/>
        <p:guide orient="horz" pos="890"/>
        <p:guide orient="horz" pos="1548"/>
        <p:guide orient="horz" pos="3158"/>
        <p:guide pos="2116"/>
        <p:guide pos="4067"/>
        <p:guide pos="5995"/>
        <p:guide pos="5265"/>
        <p:guide pos="2275"/>
        <p:guide pos="3940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2492"/>
    </p:cViewPr>
  </p:sorterViewPr>
  <p:notesViewPr>
    <p:cSldViewPr snapToGrid="0">
      <p:cViewPr varScale="1">
        <p:scale>
          <a:sx n="87" d="100"/>
          <a:sy n="87" d="100"/>
        </p:scale>
        <p:origin x="297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Master" Target="slideMasters/slideMaster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2025/8/2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2025/8/2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2025/8/2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2025/8/2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4"/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1" name="图片 1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/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2" name="图片 1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智能燃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839244"/>
            <a:ext cx="12192000" cy="0"/>
          </a:xfrm>
          <a:prstGeom prst="line">
            <a:avLst/>
          </a:prstGeom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 userDrawn="1"/>
        </p:nvSpPr>
        <p:spPr>
          <a:xfrm>
            <a:off x="8992604" y="13135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智能燃烧</a:t>
            </a:r>
          </a:p>
        </p:txBody>
      </p:sp>
      <p:pic>
        <p:nvPicPr>
          <p:cNvPr id="15" name="图形 14" descr="火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7793" y="129381"/>
            <a:ext cx="675701" cy="67570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768" y="106968"/>
            <a:ext cx="1027030" cy="72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183349" y="209076"/>
            <a:ext cx="4679596" cy="552450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dirty="0"/>
              <a:t>单击此处编辑母版文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2025/8/2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31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2025/8/2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2025/8/2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490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58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4458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3419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011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7030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1596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9095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803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51715"/>
      </p:ext>
    </p:extLst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2025/8/2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B376E1FF-C903-4528-AFB1-762675B4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>
            <a:extLst>
              <a:ext uri="{FF2B5EF4-FFF2-40B4-BE49-F238E27FC236}">
                <a16:creationId xmlns:a16="http://schemas.microsoft.com/office/drawing/2014/main" id="{2AE9DC11-4AE6-4BFA-A924-B7DB455D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4">
            <a:extLst>
              <a:ext uri="{FF2B5EF4-FFF2-40B4-BE49-F238E27FC236}">
                <a16:creationId xmlns:a16="http://schemas.microsoft.com/office/drawing/2014/main" id="{B9713252-3ABE-46C2-860F-567E2BD5AA3E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BDF4C648-FB70-4521-B3EC-29CF3CACB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F4248120-6333-4151-A4BA-8C48963272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EF0BAC-124E-4AC7-BC4E-A0E914DA55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493D8E-99C6-4B35-A603-6C1BF1F0B90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E02BEB-69DE-4E8F-97DB-22F6343C2D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231363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DD0C6C-F76A-4A1F-B5E4-1CA59526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D348E222-2979-4CF1-9D52-E26DE672B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088F89D5-D3F9-4479-A50C-6EF89AD80F8B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A24F9927-4F84-412E-BB17-44D313E6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CF0843-AF41-4C68-B87F-304B89CF12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DD5A76-0F69-4B30-908B-85A21D961D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3500664-3544-4A6B-BC82-F3052814D2A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648A80-15A7-463E-BF6E-6C256EA716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2267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4" cstate="print"/>
          <a:srcRect r="1346"/>
          <a:stretch>
            <a:fillRect/>
          </a:stretch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5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3" r:id="rId12"/>
  </p:sldLayoutIdLst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381635" indent="-381635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6"/>
        </a:buBlip>
        <a:defRPr sz="24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9144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6"/>
        </a:buBlip>
        <a:defRPr sz="20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5240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6"/>
        </a:buBlip>
        <a:defRPr sz="18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6" cstate="print"/>
          <a:srcRect r="1346"/>
          <a:stretch>
            <a:fillRect/>
          </a:stretch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5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</p:sldLayoutIdLst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381635" indent="-381635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8"/>
        </a:buBlip>
        <a:defRPr sz="24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9144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8"/>
        </a:buBlip>
        <a:defRPr sz="20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5240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8"/>
        </a:buBlip>
        <a:defRPr sz="18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5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5684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7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7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7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636A6DE1-F83A-B49B-B588-4FAC6CCCAEE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8EF"/>
              </a:clrFrom>
              <a:clrTo>
                <a:srgbClr val="FBF8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47431" y="967252"/>
            <a:ext cx="2996210" cy="49234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AA17C8-8026-D542-B478-4EFBA8537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079" y="3906867"/>
            <a:ext cx="1762930" cy="22591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A509AC-AA70-7280-7427-72CF43BE5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4048" y="4117788"/>
            <a:ext cx="2397951" cy="2187278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529ED4E-ACC0-7F6F-0A92-9B4DE765C933}"/>
              </a:ext>
            </a:extLst>
          </p:cNvPr>
          <p:cNvCxnSpPr>
            <a:cxnSpLocks/>
          </p:cNvCxnSpPr>
          <p:nvPr/>
        </p:nvCxnSpPr>
        <p:spPr>
          <a:xfrm>
            <a:off x="6096000" y="761979"/>
            <a:ext cx="0" cy="55551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AAC3234-467F-59C8-1E49-0599980C8FAC}"/>
              </a:ext>
            </a:extLst>
          </p:cNvPr>
          <p:cNvSpPr txBox="1"/>
          <p:nvPr/>
        </p:nvSpPr>
        <p:spPr>
          <a:xfrm>
            <a:off x="3040546" y="952114"/>
            <a:ext cx="292846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SLC24A5 </a:t>
            </a:r>
            <a:r>
              <a:rPr lang="en-US" altLang="zh-CN" sz="2400" dirty="0">
                <a:sym typeface="Wingdings" panose="05000000000000000000" pitchFamily="2" charset="2"/>
              </a:rPr>
              <a:t> </a:t>
            </a:r>
            <a:r>
              <a:rPr lang="zh-CN" altLang="en-US" sz="2400" dirty="0">
                <a:sym typeface="Wingdings" panose="05000000000000000000" pitchFamily="2" charset="2"/>
              </a:rPr>
              <a:t>肤色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HERC2</a:t>
            </a:r>
            <a:r>
              <a:rPr lang="en-US" altLang="zh-CN" sz="2400" dirty="0">
                <a:solidFill>
                  <a:schemeClr val="bg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眼颜色</a:t>
            </a:r>
            <a:endParaRPr lang="en-US" altLang="zh-CN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B050"/>
                </a:solidFill>
              </a:rPr>
              <a:t>LCT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400" dirty="0">
                <a:solidFill>
                  <a:srgbClr val="00B050"/>
                </a:solidFill>
              </a:rPr>
              <a:t>乳糖耐受性</a:t>
            </a:r>
            <a:endParaRPr lang="en-US" altLang="zh-CN" sz="2400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7030A0"/>
                </a:solidFill>
              </a:rPr>
              <a:t>ACTN3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400" dirty="0">
                <a:solidFill>
                  <a:srgbClr val="7030A0"/>
                </a:solidFill>
              </a:rPr>
              <a:t>运动能力</a:t>
            </a:r>
            <a:endParaRPr lang="en-US" altLang="zh-CN" sz="2400" dirty="0">
              <a:solidFill>
                <a:srgbClr val="7030A0"/>
              </a:solidFill>
            </a:endParaRPr>
          </a:p>
          <a:p>
            <a:pPr algn="ctr"/>
            <a:r>
              <a:rPr lang="en-US" altLang="zh-CN" sz="2400" dirty="0"/>
              <a:t>.</a:t>
            </a:r>
          </a:p>
          <a:p>
            <a:pPr algn="ctr"/>
            <a:r>
              <a:rPr lang="en-US" altLang="zh-CN" sz="2400" dirty="0"/>
              <a:t>.</a:t>
            </a:r>
            <a:endParaRPr lang="zh-CN" altLang="en-US" sz="2400" dirty="0"/>
          </a:p>
        </p:txBody>
      </p:sp>
      <p:pic>
        <p:nvPicPr>
          <p:cNvPr id="1026" name="Picture 2" descr="Dna Strucrure Stock Illustrations – 8 Dna Strucrure Stock Illustrations,  Vectors &amp; Clipart - Dreamstime">
            <a:extLst>
              <a:ext uri="{FF2B5EF4-FFF2-40B4-BE49-F238E27FC236}">
                <a16:creationId xmlns:a16="http://schemas.microsoft.com/office/drawing/2014/main" id="{FA787663-4413-8565-14C6-F761FE66F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4" r="16739"/>
          <a:stretch/>
        </p:blipFill>
        <p:spPr bwMode="auto">
          <a:xfrm>
            <a:off x="210884" y="1021977"/>
            <a:ext cx="2362928" cy="529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31050E1-553E-AF7D-5C42-269C2FF83553}"/>
              </a:ext>
            </a:extLst>
          </p:cNvPr>
          <p:cNvSpPr txBox="1"/>
          <p:nvPr/>
        </p:nvSpPr>
        <p:spPr>
          <a:xfrm>
            <a:off x="9052653" y="810929"/>
            <a:ext cx="292846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Batch size </a:t>
            </a:r>
            <a:r>
              <a:rPr lang="en-US" altLang="zh-CN" sz="2400" dirty="0">
                <a:sym typeface="Wingdings" panose="05000000000000000000" pitchFamily="2" charset="2"/>
              </a:rPr>
              <a:t> ?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Layer #</a:t>
            </a:r>
            <a:r>
              <a:rPr lang="en-US" altLang="zh-CN" sz="2400" dirty="0">
                <a:solidFill>
                  <a:schemeClr val="bg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altLang="zh-CN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B050"/>
                </a:solidFill>
              </a:rPr>
              <a:t>Initialization </a:t>
            </a:r>
            <a:r>
              <a:rPr lang="en-US" altLang="zh-CN" sz="2400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en-US" altLang="zh-CN" sz="2400" dirty="0">
                <a:solidFill>
                  <a:srgbClr val="00B05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7030A0"/>
                </a:solidFill>
              </a:rPr>
              <a:t>Opti meth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sym typeface="Wingdings" panose="05000000000000000000" pitchFamily="2" charset="2"/>
              </a:rPr>
              <a:t> </a:t>
            </a:r>
            <a:r>
              <a:rPr lang="en-US" altLang="zh-CN" sz="2400" dirty="0">
                <a:solidFill>
                  <a:srgbClr val="7030A0"/>
                </a:solidFill>
              </a:rPr>
              <a:t>?</a:t>
            </a:r>
          </a:p>
          <a:p>
            <a:pPr algn="ctr"/>
            <a:r>
              <a:rPr lang="en-US" altLang="zh-CN" sz="2400" dirty="0"/>
              <a:t>.</a:t>
            </a:r>
          </a:p>
          <a:p>
            <a:pPr algn="ctr"/>
            <a:r>
              <a:rPr lang="en-US" altLang="zh-CN" sz="2400" dirty="0"/>
              <a:t>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004175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M2M5MTlhYjQ4MzU3NjBhNTQ2NTc1ZjMwMzZmZWFjODMifQ=="/>
</p:tagLst>
</file>

<file path=ppt/theme/theme1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8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15331</TotalTime>
  <Words>37</Words>
  <Application>Microsoft Macintosh PowerPoint</Application>
  <PresentationFormat>宽屏</PresentationFormat>
  <Paragraphs>12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</vt:i4>
      </vt:variant>
    </vt:vector>
  </HeadingPairs>
  <TitlesOfParts>
    <vt:vector size="14" baseType="lpstr">
      <vt:lpstr>等线</vt:lpstr>
      <vt:lpstr>华文行楷</vt:lpstr>
      <vt:lpstr>微软雅黑</vt:lpstr>
      <vt:lpstr>Arial</vt:lpstr>
      <vt:lpstr>Book Antiqua</vt:lpstr>
      <vt:lpstr>Calibri</vt:lpstr>
      <vt:lpstr>Segoe UI</vt:lpstr>
      <vt:lpstr>Segoe UI Light</vt:lpstr>
      <vt:lpstr>Wingdings</vt:lpstr>
      <vt:lpstr>1_OfficePLUS</vt:lpstr>
      <vt:lpstr>1_自定义设计方案</vt:lpstr>
      <vt:lpstr>2_自定义设计方案</vt:lpstr>
      <vt:lpstr>8_自定义设计方案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1026926665@qq.com</cp:lastModifiedBy>
  <cp:revision>774</cp:revision>
  <dcterms:created xsi:type="dcterms:W3CDTF">2019-01-23T14:14:00Z</dcterms:created>
  <dcterms:modified xsi:type="dcterms:W3CDTF">2025-08-07T02:24:15Z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2052-12.1.0.17147</vt:lpwstr>
  </property>
  <property fmtid="{D5CDD505-2E9C-101B-9397-08002B2CF9AE}" pid="12" name="ICV">
    <vt:lpwstr>ED261D6BF4E1480B9AA6DB29BBAB09F9_12</vt:lpwstr>
  </property>
</Properties>
</file>